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5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xample.com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F85BC89D-E241-38A4-C385-A83E48F48E0C}"/>
              </a:ext>
            </a:extLst>
          </p:cNvPr>
          <p:cNvSpPr/>
          <p:nvPr/>
        </p:nvSpPr>
        <p:spPr>
          <a:xfrm>
            <a:off x="0" y="64371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pPr algn="ctr"/>
            <a:r>
              <a:rPr lang="en-US" sz="5400" dirty="0">
                <a:latin typeface="p22-mackinac-pro"/>
              </a:rPr>
              <a:t>BITCOIN PRICE PREDICTION USING LSTM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A4922-CB88-515E-94E8-08C2BCB99BE4}"/>
              </a:ext>
            </a:extLst>
          </p:cNvPr>
          <p:cNvSpPr txBox="1"/>
          <p:nvPr/>
        </p:nvSpPr>
        <p:spPr>
          <a:xfrm>
            <a:off x="7134687" y="5059501"/>
            <a:ext cx="73152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latin typeface="p22-mackinac-pro"/>
                <a:cs typeface="Times New Roman" panose="02020603050405020304" pitchFamily="18" charset="0"/>
              </a:rPr>
              <a:t>Presented by: S.MUTHUKUMAR                      </a:t>
            </a:r>
          </a:p>
          <a:p>
            <a:pPr algn="r"/>
            <a:r>
              <a:rPr lang="en-US" sz="4000" dirty="0">
                <a:latin typeface="p22-mackinac-pro"/>
                <a:cs typeface="Times New Roman" panose="02020603050405020304" pitchFamily="18" charset="0"/>
              </a:rPr>
              <a:t> III </a:t>
            </a:r>
            <a:r>
              <a:rPr lang="en-US" sz="4000" dirty="0" err="1">
                <a:latin typeface="p22-mackinac-pro"/>
                <a:cs typeface="Times New Roman" panose="02020603050405020304" pitchFamily="18" charset="0"/>
              </a:rPr>
              <a:t>year,KVCET</a:t>
            </a:r>
            <a:r>
              <a:rPr lang="en-US" sz="4000" dirty="0">
                <a:latin typeface="p22-mackinac-pro"/>
                <a:cs typeface="Times New Roman" panose="02020603050405020304" pitchFamily="18" charset="0"/>
              </a:rPr>
              <a:t>  </a:t>
            </a:r>
          </a:p>
          <a:p>
            <a:pPr algn="r"/>
            <a:r>
              <a:rPr lang="en-US" sz="4000" dirty="0">
                <a:latin typeface="p22-mackinac-pro"/>
                <a:cs typeface="Times New Roman" panose="02020603050405020304" pitchFamily="18" charset="0"/>
              </a:rPr>
              <a:t>      NM ID-au421221243025                    Email id  muthukumarcj7@gmail.com </a:t>
            </a:r>
          </a:p>
        </p:txBody>
      </p:sp>
    </p:spTree>
    <p:extLst>
      <p:ext uri="{BB962C8B-B14F-4D97-AF65-F5344CB8AC3E}">
        <p14:creationId xmlns:p14="http://schemas.microsoft.com/office/powerpoint/2010/main" val="3522578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2824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Result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65033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48903" y="26710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Evaluation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648903" y="3151465"/>
            <a:ext cx="45552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accuracy and performance metrics of the LSTM model were evaluated using historical bitcoin price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65033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2671048"/>
            <a:ext cx="35854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Comparison with Baseline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037195" y="3151465"/>
            <a:ext cx="45552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Comparative analysis was conducted to measure the effectiveness of the LSTM model against traditional forecasting methods.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502443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648903" y="5045154"/>
            <a:ext cx="37599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Visualization of Predictions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648903" y="5525572"/>
            <a:ext cx="45552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predicted bitcoin price trends were visually represented to illustrate the model's effectiveness in capturing the market dynamics.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02443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7195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Forecast Confidence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8037195" y="5525572"/>
            <a:ext cx="45552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 assessment of the confidence intervals and uncertainty associated with the model's bitcoin price predictions was performed.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36558"/>
            <a:ext cx="66851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Future scope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833" y="2175272"/>
            <a:ext cx="1741408" cy="16355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20101" y="2982754"/>
            <a:ext cx="11275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5769412" y="257508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Advanced models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769412" y="3055501"/>
            <a:ext cx="600372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Exploring complex LSTM variations for improved accuracy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602724" y="3812887"/>
            <a:ext cx="6934200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010" y="3866317"/>
            <a:ext cx="3482935" cy="16355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595574" y="4461867"/>
            <a:ext cx="16168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6640116" y="4266128"/>
            <a:ext cx="27932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Real-time prediction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6640116" y="4746546"/>
            <a:ext cx="55278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Developing a system for live bitcoin price forecasting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473428" y="5503932"/>
            <a:ext cx="6063496" cy="22205"/>
          </a:xfrm>
          <a:prstGeom prst="roundRect">
            <a:avLst>
              <a:gd name="adj" fmla="val 450302"/>
            </a:avLst>
          </a:prstGeom>
          <a:solidFill>
            <a:srgbClr val="B2D4E5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306" y="5557361"/>
            <a:ext cx="5224343" cy="16355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593312" y="6152912"/>
            <a:ext cx="16633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1"/>
          <p:cNvSpPr/>
          <p:nvPr/>
        </p:nvSpPr>
        <p:spPr>
          <a:xfrm>
            <a:off x="7510820" y="5779532"/>
            <a:ext cx="38216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Integration with blockchain</a:t>
            </a:r>
            <a:endParaRPr lang="en-US" sz="2187" dirty="0"/>
          </a:p>
        </p:txBody>
      </p:sp>
      <p:sp>
        <p:nvSpPr>
          <p:cNvPr id="18" name="Text 12"/>
          <p:cNvSpPr/>
          <p:nvPr/>
        </p:nvSpPr>
        <p:spPr>
          <a:xfrm>
            <a:off x="7510820" y="6259949"/>
            <a:ext cx="48594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Implementing prediction tools directly into blockchain platforms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986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Reference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5262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For a comprehensive understanding of the concepts discussed, the following references are recommended for further exploration: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48698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007EBD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Blockchain technology and its applications in finance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493121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007EBD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LSTM (Long Short-Term Memory) networks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675001" y="537543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Predictive modeling and time series analysis in finance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354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0138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Proposed system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6678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new system is proposed to revolutionize the industry with advanced features and enhanced efficiency. This innovative solution aims to address existing challenges and elevate operational capabilities to new heights.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982271" y="5322571"/>
            <a:ext cx="258972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1680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44428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2742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Availability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754636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Lack of historical bitcoin price data for accurate predictions.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044428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274219"/>
            <a:ext cx="28157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Volatility Challenges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754636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Extremely volatile nature of cryptocurrency markets.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4917400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1471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Noisy Data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627608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Data may contain noise and outliers affecting prediction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459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Proposed solution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Deep learning model: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Use LSTM neural network for time series forecasting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Data preprocessing: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Normalize, scale, and split the historical Bitcoin price dataset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Model evaluation: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Use metrics like RMSE and MAE to assess prediction accuracy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2808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System Approach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308503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70980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4820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8768" y="2523768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530673"/>
            <a:ext cx="40044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Understanding the Workflow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01109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Thoroughly examine the current system architecture and data flow.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9360" y="4026098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50519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Identifying Modules and Interactions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Break down the system into distinct modules and define how they interact.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71446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48675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621" y="5528429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535335"/>
            <a:ext cx="36198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Integration and Scalability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015752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Design for seamless integration and scalability to accommodate future needs.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54423"/>
            <a:ext cx="74522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Algorithm and Deployment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08205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After training the LSTM model, the next step is deploying it in a production environment. The deployment process requires careful consideration of hardware infrastructure and platform compatibility. It involves integrating the trained model into the system's architecture and ensuring its seamless functionality.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897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Additionally, deploying the algorithm involves implementing efficient data pipelines for real-time prediction and monitoring its performance to ensure accurate and reliable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01760"/>
            <a:ext cx="55921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Training and Process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29295"/>
            <a:ext cx="50062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training of the LSTM (Long Short-Term Memory) model involves feeding historical Bitcoin price data as inputs, adjusting the model's parameters, and testing its performance.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906208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process includes data preprocessing, model architecture design, hyperparameter tuning, and sequential training-validation-testing iterations.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43A929-0CD7-3BE9-F3D6-35CBE57B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700" y="-41564"/>
            <a:ext cx="6524700" cy="82711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9320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Prediction Process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2959656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41815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4662011"/>
            <a:ext cx="307371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Gather historical Bitcoin price data and relevant external factors.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2" y="2959656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41815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Preprocessing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778222" y="4662011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Clean, normalize, and transform the data for LSTM model input.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229" y="2959656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4181594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Training &amp; Testing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296400" y="5009198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Train the LSTM model on historical data and validate its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B18E9-5E78-3A62-9AB2-99763C8ED172}"/>
              </a:ext>
            </a:extLst>
          </p:cNvPr>
          <p:cNvSpPr txBox="1"/>
          <p:nvPr/>
        </p:nvSpPr>
        <p:spPr>
          <a:xfrm>
            <a:off x="2109355" y="863745"/>
            <a:ext cx="7315200" cy="77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71395-E29C-3865-36AF-B7ECC32A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68" y="2265827"/>
            <a:ext cx="5615532" cy="534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04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523</Words>
  <Application>Microsoft Office PowerPoint</Application>
  <PresentationFormat>Custom</PresentationFormat>
  <Paragraphs>75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919361068320</cp:lastModifiedBy>
  <cp:revision>2</cp:revision>
  <dcterms:created xsi:type="dcterms:W3CDTF">2024-04-03T07:32:02Z</dcterms:created>
  <dcterms:modified xsi:type="dcterms:W3CDTF">2024-04-03T07:58:07Z</dcterms:modified>
</cp:coreProperties>
</file>